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regular.fntdata"/><Relationship Id="rId25" Type="http://schemas.openxmlformats.org/officeDocument/2006/relationships/slide" Target="slides/slide20.xml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40acf55e63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40acf55e6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0acf55e63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0acf55e63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0acf55e63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0acf55e63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0acf55e63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0acf55e63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Falta de transparencia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Mostrar el costo (interés) de mantener la deuda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0acf55e63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0acf55e63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Vocabulario económico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Presupuesto para mantenimiento: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Deuda técnica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Desarrollo de nuevas features con valor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0acf55e6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0acf55e6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Diálogo Continuo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0acf55e63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0acf55e63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Moral del equipo.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"/>
              <a:t>Deuda a corto plazo -&gt; prox. iteración.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0acf55e63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0acf55e63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0acf55e63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0acf55e63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0acf55e6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0acf55e6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0acf55e6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0acf55e6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0acf55e6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0acf55e6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0acf55e6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0acf55e6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acf55e6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acf55e6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0acf55e6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0acf55e6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0acf55e6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0acf55e6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0acf55e6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0acf55e6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0acf55e6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0acf55e6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0acf55e6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0acf55e6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29.png"/><Relationship Id="rId7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jpg"/><Relationship Id="rId4" Type="http://schemas.openxmlformats.org/officeDocument/2006/relationships/image" Target="../media/image26.jp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28.jpg"/><Relationship Id="rId5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400" y="19375"/>
            <a:ext cx="40762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3"/>
          <p:cNvSpPr txBox="1"/>
          <p:nvPr/>
        </p:nvSpPr>
        <p:spPr>
          <a:xfrm>
            <a:off x="5334700" y="2127475"/>
            <a:ext cx="2304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¿QUE ES ?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>
            <p:ph type="title"/>
          </p:nvPr>
        </p:nvSpPr>
        <p:spPr>
          <a:xfrm>
            <a:off x="1451250" y="3783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Deuda </a:t>
            </a:r>
            <a:r>
              <a:rPr lang="es"/>
              <a:t>técnica</a:t>
            </a:r>
            <a:r>
              <a:rPr lang="es"/>
              <a:t> desde el negocio</a:t>
            </a:r>
            <a:endParaRPr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9099" l="0" r="0" t="0"/>
          <a:stretch/>
        </p:blipFill>
        <p:spPr>
          <a:xfrm>
            <a:off x="1995175" y="980275"/>
            <a:ext cx="5643551" cy="39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Transparencia de deuda tecnica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9149"/>
            <a:ext cx="5192325" cy="26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2325" y="1599150"/>
            <a:ext cx="4106098" cy="261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Capacidad de asumir deuda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83900"/>
            <a:ext cx="5303124" cy="332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3125" y="1768325"/>
            <a:ext cx="3840875" cy="2393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Comunicando la Deuda Técnica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 rotWithShape="1">
          <a:blip r:embed="rId3">
            <a:alphaModFix/>
          </a:blip>
          <a:srcRect b="0" l="8371" r="14539" t="0"/>
          <a:stretch/>
        </p:blipFill>
        <p:spPr>
          <a:xfrm>
            <a:off x="4153750" y="1612650"/>
            <a:ext cx="4990251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/>
          </a:blip>
          <a:srcRect b="8433" l="0" r="5204" t="0"/>
          <a:stretch/>
        </p:blipFill>
        <p:spPr>
          <a:xfrm>
            <a:off x="0" y="1612650"/>
            <a:ext cx="415375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Comunicando la Deuda Técnica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9297" l="5028" r="4367" t="0"/>
          <a:stretch/>
        </p:blipFill>
        <p:spPr>
          <a:xfrm>
            <a:off x="0" y="1460250"/>
            <a:ext cx="4012649" cy="368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600" y="1460250"/>
            <a:ext cx="5144399" cy="368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Comunicando la Deuda Técnica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575" y="1439350"/>
            <a:ext cx="3530850" cy="37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 b="18010" l="0" r="0" t="16804"/>
          <a:stretch/>
        </p:blipFill>
        <p:spPr>
          <a:xfrm>
            <a:off x="6337425" y="3417400"/>
            <a:ext cx="2806575" cy="17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5">
            <a:alphaModFix/>
          </a:blip>
          <a:srcRect b="13692" l="0" r="0" t="10863"/>
          <a:stretch/>
        </p:blipFill>
        <p:spPr>
          <a:xfrm>
            <a:off x="0" y="1439350"/>
            <a:ext cx="2806575" cy="170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7"/>
          <p:cNvPicPr preferRelativeResize="0"/>
          <p:nvPr/>
        </p:nvPicPr>
        <p:blipFill rotWithShape="1">
          <a:blip r:embed="rId6">
            <a:alphaModFix/>
          </a:blip>
          <a:srcRect b="16674" l="17650" r="15745" t="14846"/>
          <a:stretch/>
        </p:blipFill>
        <p:spPr>
          <a:xfrm>
            <a:off x="6337425" y="1439350"/>
            <a:ext cx="2806575" cy="19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7"/>
          <p:cNvPicPr preferRelativeResize="0"/>
          <p:nvPr/>
        </p:nvPicPr>
        <p:blipFill rotWithShape="1">
          <a:blip r:embed="rId7">
            <a:alphaModFix/>
          </a:blip>
          <a:srcRect b="5383" l="0" r="0" t="0"/>
          <a:stretch/>
        </p:blipFill>
        <p:spPr>
          <a:xfrm>
            <a:off x="0" y="3142601"/>
            <a:ext cx="2806575" cy="199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Pagar la deuda técnica</a:t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 rotWithShape="1">
          <a:blip r:embed="rId3">
            <a:alphaModFix/>
          </a:blip>
          <a:srcRect b="0" l="15476" r="0" t="0"/>
          <a:stretch/>
        </p:blipFill>
        <p:spPr>
          <a:xfrm>
            <a:off x="0" y="1579025"/>
            <a:ext cx="4995350" cy="29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975" y="1579026"/>
            <a:ext cx="4152024" cy="295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Pagar la deuda </a:t>
            </a:r>
            <a:r>
              <a:rPr lang="es"/>
              <a:t>técnica</a:t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15817" t="0"/>
          <a:stretch/>
        </p:blipFill>
        <p:spPr>
          <a:xfrm>
            <a:off x="1272700" y="1143100"/>
            <a:ext cx="307547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 rotWithShape="1">
          <a:blip r:embed="rId4">
            <a:alphaModFix/>
          </a:blip>
          <a:srcRect b="0" l="20172" r="0" t="0"/>
          <a:stretch/>
        </p:blipFill>
        <p:spPr>
          <a:xfrm>
            <a:off x="4348177" y="1143100"/>
            <a:ext cx="3523126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Pagar la deuda </a:t>
            </a:r>
            <a:r>
              <a:rPr lang="es"/>
              <a:t>técnica</a:t>
            </a:r>
            <a:endParaRPr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2325" y="941050"/>
            <a:ext cx="5731675" cy="420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941049"/>
            <a:ext cx="3412325" cy="420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Decisiones sobre la deuda </a:t>
            </a:r>
            <a:r>
              <a:rPr lang="es"/>
              <a:t>técnica</a:t>
            </a:r>
            <a:r>
              <a:rPr lang="es"/>
              <a:t> </a:t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0725"/>
            <a:ext cx="4403000" cy="408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000" y="1060725"/>
            <a:ext cx="4741001" cy="408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388" y="2242375"/>
            <a:ext cx="2011225" cy="17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83199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 txBox="1"/>
          <p:nvPr/>
        </p:nvSpPr>
        <p:spPr>
          <a:xfrm>
            <a:off x="3269650" y="4077800"/>
            <a:ext cx="27153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No Intencional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Decisiones sobre la deuda técnica </a:t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900" y="840575"/>
            <a:ext cx="2699100" cy="430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40575"/>
            <a:ext cx="3782574" cy="430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2"/>
          <p:cNvPicPr preferRelativeResize="0"/>
          <p:nvPr/>
        </p:nvPicPr>
        <p:blipFill rotWithShape="1">
          <a:blip r:embed="rId5">
            <a:alphaModFix/>
          </a:blip>
          <a:srcRect b="0" l="10710" r="9659" t="0"/>
          <a:stretch/>
        </p:blipFill>
        <p:spPr>
          <a:xfrm>
            <a:off x="3782575" y="840575"/>
            <a:ext cx="2662325" cy="43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6128225" y="2108100"/>
            <a:ext cx="23040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Intencional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416900" cy="265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900" y="0"/>
            <a:ext cx="4727100" cy="264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/>
          <p:nvPr/>
        </p:nvSpPr>
        <p:spPr>
          <a:xfrm>
            <a:off x="2081550" y="3485050"/>
            <a:ext cx="4980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Largo plazo vs Corto plazo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Asumiendo la deuda técnica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775" y="1640975"/>
            <a:ext cx="7478625" cy="32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Asumiendo la deuda técnica</a:t>
            </a:r>
            <a:endParaRPr/>
          </a:p>
        </p:txBody>
      </p:sp>
      <p:pic>
        <p:nvPicPr>
          <p:cNvPr id="166" name="Google Shape;16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25" y="1684350"/>
            <a:ext cx="2472175" cy="24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3600" y="1793263"/>
            <a:ext cx="3098625" cy="206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6851" y="1767575"/>
            <a:ext cx="3098624" cy="2305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6850" y="1793270"/>
            <a:ext cx="2213683" cy="1645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 correcto de deuda técnica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150" y="1810675"/>
            <a:ext cx="2703150" cy="26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350" y="1810675"/>
            <a:ext cx="3658657" cy="2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Gestión de la deuda técnica</a:t>
            </a:r>
            <a:endParaRPr/>
          </a:p>
        </p:txBody>
      </p:sp>
      <p:pic>
        <p:nvPicPr>
          <p:cNvPr id="182" name="Google Shape;18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850" y="1883125"/>
            <a:ext cx="2868650" cy="19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050" y="1634250"/>
            <a:ext cx="2065875" cy="241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425" y="1705522"/>
            <a:ext cx="3438100" cy="2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175" y="1482475"/>
            <a:ext cx="7620000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Actitudes hacia la deuda técnica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